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b3c6c36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b3c6c3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b3c6c36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b3c6c36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Regisztrációs oldal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307775"/>
            <a:ext cx="34707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Gyurkó Levente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Szabó Tamás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Mitterpach Máté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Projekt célja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projekt célja egy regisztrációs weboldal készítése volt, mely hordozza a modern weboldalak minden jellemzőjét. A weboldal feladata a regisztráció során beírt adatok ellenőrzése, továbbküldése. Megvalósításához HTML5, CSS, JavaScript, Bootstrap technológiákat, valamint VS Code szerkesztőt, Live Server környezetet használtunk.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terv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Mielőtt belekezdtünk az oldal kódolásába, </a:t>
            </a:r>
            <a:r>
              <a:rPr lang="en-GB"/>
              <a:t>Figma segítségével készítettük a weboldal látványtervét. Ezzel könnyedén terveztük meg a weboldal arculatát, elrendezését, stílusát. Ez egy egyszerű terv volt, a design később módosításra került hogy megfeleljenek a projekt feltételeknek.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32879" l="32364" r="31743" t="13147"/>
          <a:stretch/>
        </p:blipFill>
        <p:spPr>
          <a:xfrm>
            <a:off x="2982800" y="2378825"/>
            <a:ext cx="3077499" cy="26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711" y="2378825"/>
            <a:ext cx="1202937" cy="2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Weboldal vázszerkezete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297500" y="1567550"/>
            <a:ext cx="70389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weboldal alapjának egy Bootstrap login-register mintasablont használtunk fel.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00" y="1941763"/>
            <a:ext cx="4498276" cy="30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b="30886" l="37036" r="36401" t="0"/>
          <a:stretch/>
        </p:blipFill>
        <p:spPr>
          <a:xfrm>
            <a:off x="5786150" y="1941775"/>
            <a:ext cx="2550249" cy="3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Végleges formátum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97500" y="1567550"/>
            <a:ext cx="70389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vázszerkezet átalakítása segítségével, és a projekt követelmények figyelembe vételével jutottunk el a weboldal végleges formátumához.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338" y="2199350"/>
            <a:ext cx="3571323" cy="26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